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2" r:id="rId4"/>
    <p:sldId id="270" r:id="rId5"/>
    <p:sldId id="271" r:id="rId6"/>
    <p:sldId id="275" r:id="rId7"/>
    <p:sldId id="259" r:id="rId8"/>
    <p:sldId id="278" r:id="rId9"/>
    <p:sldId id="283" r:id="rId10"/>
    <p:sldId id="257" r:id="rId11"/>
    <p:sldId id="264" r:id="rId12"/>
    <p:sldId id="279" r:id="rId13"/>
    <p:sldId id="267" r:id="rId14"/>
    <p:sldId id="261" r:id="rId15"/>
    <p:sldId id="268" r:id="rId16"/>
    <p:sldId id="263" r:id="rId17"/>
    <p:sldId id="282" r:id="rId18"/>
    <p:sldId id="277" r:id="rId19"/>
    <p:sldId id="269" r:id="rId20"/>
    <p:sldId id="266" r:id="rId21"/>
    <p:sldId id="274" r:id="rId22"/>
    <p:sldId id="262" r:id="rId2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37CDA9-EC83-46D6-8346-35D42456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71A40AC-C662-4796-87AB-7D3532540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96AAD0-E5C2-4521-A858-09B84EF7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1AA7F38-EF6E-4606-9D8D-001B36CA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0478F9-7FBD-41DF-8B30-9E500E68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22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8365AF-A0B1-4FC2-88F9-A21D27AB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D6F263A-705B-4D34-8462-D476A7F19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00E727-937C-47C7-9BB2-9D19C4C7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261E1B-A8DA-404B-9AE4-A1448157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50E5FA4-A258-49DD-A443-33856B0E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3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7B4E0A1-035F-4039-9EC3-7F849AFF5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677BC62-23A4-46F3-82D0-D884F72BA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681A013-D544-4B01-A956-FA07CC19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E7AF70-86D4-4123-8E1B-CB34BC5A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B8B3662-DACD-4D74-AF67-92913354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0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B396EE-6E52-462D-933E-014F0298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82641B-2CF3-4F1D-AE16-85A19D85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4C63F56-5B52-48C9-8DB2-FD5BA6A9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BD0243-D417-481D-AA54-5F11B13E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D0574F0-D073-417C-A3FE-2D7540EE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A07DA5-D6F7-40C0-BD20-41559C3E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89443EB-3933-4D34-B1B3-1063202E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C83A3D-91CA-4520-8AD7-CD4D60B6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EE3C32-7896-494F-AFDA-A7BF9671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590F5B9-5C50-436C-96E8-336BC1F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4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872EFB-AF26-44A2-A8C9-BA8AB22E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0427AF-65C5-4855-B339-31712CE0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18835B3-BC03-44C4-8C84-463E1CEFD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78D2D4-EC41-4D95-98DB-72EECA7D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ABE8DFC-5246-428F-9BED-4AC413EA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C126886-1012-4D50-AAA8-A8BBE8D6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54E44C-7938-43E5-9A9C-3859973A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0B72B96-10F6-4D87-9022-134F207D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088A040-9A96-408A-9DDE-803B895E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11B805F-026A-493C-B93D-204E1FF8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BF863C4-A996-45E8-8B16-1E36E6946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437F42A-9D23-4362-8976-C58B90BE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E8FBDDC-5F14-4459-B8FC-91326E81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04479D4-698C-43F6-B947-D69D607D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2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681FD2-C877-4E42-BAC0-0788234A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70A40D3-01D0-417F-AE03-436136F2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EA9071A-6CC9-43F0-AA76-1570CA6D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B6D5AC1-2C75-4C58-8362-56694430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8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B20362A-FF54-499B-99FB-4468F616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14126D59-21B9-4928-BC05-26A94908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9A03A34-CA90-49AB-8AF7-FEC33F14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73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D78470-F94A-40FD-8BD9-DB9455DE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D74A585-916D-408F-A219-FE021BF2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52D4550-BEC3-45A4-8B3A-A81727F26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3DE0498-5755-4243-85C1-EA418F5E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D6C9560-F4D0-4580-A392-F860C1A0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8CE9CAA-4645-46E9-9A59-2E309E6F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67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5D0BF4-337F-4D43-96AF-626B1B21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67A0440-65CA-4FA0-AFBF-715DA3D2A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3294CD6-B1D1-4F3A-A637-98398AEDC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BD0453A-413E-47F0-9CA5-61EA9336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B7BBF41-6E9F-424A-B999-091459ED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688DBEB-813D-447E-8B53-3E8BAD6C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1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0AD0226-177E-4E38-8D01-EE6EC090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6D7369C-5D4B-4B41-9DE7-3BC6964E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205EDE9-F2F2-4750-96E1-1F4C22FED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FF06-476E-4A8D-B2A3-69639FBE0EBB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3ED083B-070E-4D26-A66E-EE0DFD63A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C5BB9F6-8850-4751-A22B-CC4D0B954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FB44-E34D-443A-A9CB-1C9116572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98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CB8247-ADC0-41C1-8F9F-D98B5CF3F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Affiches de la classe de 2</a:t>
            </a:r>
            <a:r>
              <a:rPr lang="fr-FR" baseline="30000" dirty="0"/>
              <a:t>nde</a:t>
            </a:r>
            <a:r>
              <a:rPr lang="fr-FR" dirty="0"/>
              <a:t> 5</a:t>
            </a:r>
            <a:br>
              <a:rPr lang="fr-FR" dirty="0"/>
            </a:br>
            <a:r>
              <a:rPr lang="fr-FR" dirty="0"/>
              <a:t>Lycée Bellevue</a:t>
            </a:r>
            <a:br>
              <a:rPr lang="fr-FR" dirty="0"/>
            </a:br>
            <a:r>
              <a:rPr lang="fr-FR" dirty="0"/>
              <a:t>Le Mans</a:t>
            </a:r>
          </a:p>
        </p:txBody>
      </p:sp>
    </p:spTree>
    <p:extLst>
      <p:ext uri="{BB962C8B-B14F-4D97-AF65-F5344CB8AC3E}">
        <p14:creationId xmlns:p14="http://schemas.microsoft.com/office/powerpoint/2010/main" val="363949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calino terreux_1">
            <a:extLst>
              <a:ext uri="{FF2B5EF4-FFF2-40B4-BE49-F238E27FC236}">
                <a16:creationId xmlns:a16="http://schemas.microsoft.com/office/drawing/2014/main" xmlns="" id="{F135F495-67F5-4659-853A-A7534C1C1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1816" y="1430691"/>
            <a:ext cx="5577394" cy="4183046"/>
          </a:xfrm>
          <a:prstGeom prst="rect">
            <a:avLst/>
          </a:prstGeom>
        </p:spPr>
      </p:pic>
      <p:pic>
        <p:nvPicPr>
          <p:cNvPr id="4" name="Image 3" descr="alcalino terreux_2">
            <a:extLst>
              <a:ext uri="{FF2B5EF4-FFF2-40B4-BE49-F238E27FC236}">
                <a16:creationId xmlns:a16="http://schemas.microsoft.com/office/drawing/2014/main" xmlns="" id="{BF2E7C7A-5EA2-4703-9F62-1D1E2D6A6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4" y="772356"/>
            <a:ext cx="4124788" cy="54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éryllium">
            <a:extLst>
              <a:ext uri="{FF2B5EF4-FFF2-40B4-BE49-F238E27FC236}">
                <a16:creationId xmlns:a16="http://schemas.microsoft.com/office/drawing/2014/main" xmlns="" id="{0D95F9B9-742C-4644-8FE8-7908195CE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265" y="992450"/>
            <a:ext cx="6497468" cy="48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gnésium">
            <a:extLst>
              <a:ext uri="{FF2B5EF4-FFF2-40B4-BE49-F238E27FC236}">
                <a16:creationId xmlns:a16="http://schemas.microsoft.com/office/drawing/2014/main" xmlns="" id="{67B41B3A-5083-4002-A56B-D22759AF9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63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lcium">
            <a:extLst>
              <a:ext uri="{FF2B5EF4-FFF2-40B4-BE49-F238E27FC236}">
                <a16:creationId xmlns:a16="http://schemas.microsoft.com/office/drawing/2014/main" xmlns="" id="{B1BE1840-6952-4A30-AC4C-B09C4BD66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9327" y="1032029"/>
            <a:ext cx="6391922" cy="47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uminium">
            <a:extLst>
              <a:ext uri="{FF2B5EF4-FFF2-40B4-BE49-F238E27FC236}">
                <a16:creationId xmlns:a16="http://schemas.microsoft.com/office/drawing/2014/main" xmlns="" id="{65E76D8E-D8D6-4888-B8B0-582B36FD4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7020" y="1067817"/>
            <a:ext cx="6296487" cy="4722365"/>
          </a:xfrm>
          <a:prstGeom prst="rect">
            <a:avLst/>
          </a:prstGeom>
        </p:spPr>
      </p:pic>
      <p:pic>
        <p:nvPicPr>
          <p:cNvPr id="4" name="Image 3" descr="bore">
            <a:extLst>
              <a:ext uri="{FF2B5EF4-FFF2-40B4-BE49-F238E27FC236}">
                <a16:creationId xmlns:a16="http://schemas.microsoft.com/office/drawing/2014/main" xmlns="" id="{7A26D954-5720-4C3F-B94E-F5B2539B7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036" y="1021765"/>
            <a:ext cx="6212150" cy="46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bone">
            <a:extLst>
              <a:ext uri="{FF2B5EF4-FFF2-40B4-BE49-F238E27FC236}">
                <a16:creationId xmlns:a16="http://schemas.microsoft.com/office/drawing/2014/main" xmlns="" id="{97A77367-4E94-4196-AFA0-EA8CCE42A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961" y="893038"/>
            <a:ext cx="6762565" cy="5071924"/>
          </a:xfrm>
          <a:prstGeom prst="rect">
            <a:avLst/>
          </a:prstGeom>
        </p:spPr>
      </p:pic>
      <p:pic>
        <p:nvPicPr>
          <p:cNvPr id="4" name="Image 3" descr="silicium">
            <a:extLst>
              <a:ext uri="{FF2B5EF4-FFF2-40B4-BE49-F238E27FC236}">
                <a16:creationId xmlns:a16="http://schemas.microsoft.com/office/drawing/2014/main" xmlns="" id="{BDF1242A-A2AE-4C8C-8FB3-6AAC997FA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5509" y="1078266"/>
            <a:ext cx="6268623" cy="47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zote">
            <a:extLst>
              <a:ext uri="{FF2B5EF4-FFF2-40B4-BE49-F238E27FC236}">
                <a16:creationId xmlns:a16="http://schemas.microsoft.com/office/drawing/2014/main" xmlns="" id="{9E045840-DE1E-4F4C-BF9F-2D67CAE0E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5485" y="1021209"/>
            <a:ext cx="6420775" cy="4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xygène">
            <a:extLst>
              <a:ext uri="{FF2B5EF4-FFF2-40B4-BE49-F238E27FC236}">
                <a16:creationId xmlns:a16="http://schemas.microsoft.com/office/drawing/2014/main" xmlns="" id="{53EBDC24-756D-409E-9F87-5ADFB9356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064" y="1103050"/>
            <a:ext cx="6169980" cy="4407764"/>
          </a:xfrm>
          <a:prstGeom prst="rect">
            <a:avLst/>
          </a:prstGeom>
        </p:spPr>
      </p:pic>
      <p:pic>
        <p:nvPicPr>
          <p:cNvPr id="4" name="Image 3" descr="soufre">
            <a:extLst>
              <a:ext uri="{FF2B5EF4-FFF2-40B4-BE49-F238E27FC236}">
                <a16:creationId xmlns:a16="http://schemas.microsoft.com/office/drawing/2014/main" xmlns="" id="{E1F902DF-FB48-4504-A677-D36331B65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4565" y="1006784"/>
            <a:ext cx="6278732" cy="47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es halogènes">
            <a:extLst>
              <a:ext uri="{FF2B5EF4-FFF2-40B4-BE49-F238E27FC236}">
                <a16:creationId xmlns:a16="http://schemas.microsoft.com/office/drawing/2014/main" xmlns="" id="{985731D4-A2CE-49E0-9D86-8011A8145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879" y="1056074"/>
            <a:ext cx="6327804" cy="47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lore">
            <a:extLst>
              <a:ext uri="{FF2B5EF4-FFF2-40B4-BE49-F238E27FC236}">
                <a16:creationId xmlns:a16="http://schemas.microsoft.com/office/drawing/2014/main" xmlns="" id="{9435513C-5BD7-4581-A0BE-E25C4BFDC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2029" y="927439"/>
            <a:ext cx="6478480" cy="4858860"/>
          </a:xfrm>
          <a:prstGeom prst="rect">
            <a:avLst/>
          </a:prstGeom>
        </p:spPr>
      </p:pic>
      <p:pic>
        <p:nvPicPr>
          <p:cNvPr id="4" name="Image 3" descr="fluor">
            <a:extLst>
              <a:ext uri="{FF2B5EF4-FFF2-40B4-BE49-F238E27FC236}">
                <a16:creationId xmlns:a16="http://schemas.microsoft.com/office/drawing/2014/main" xmlns="" id="{5FDA63C7-2260-4705-BEE5-10C2301A55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666" y="890820"/>
            <a:ext cx="6185517" cy="46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endeleiev">
            <a:extLst>
              <a:ext uri="{FF2B5EF4-FFF2-40B4-BE49-F238E27FC236}">
                <a16:creationId xmlns:a16="http://schemas.microsoft.com/office/drawing/2014/main" xmlns="" id="{8C5F0886-EF04-42CD-9E19-574233E8E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rome">
            <a:extLst>
              <a:ext uri="{FF2B5EF4-FFF2-40B4-BE49-F238E27FC236}">
                <a16:creationId xmlns:a16="http://schemas.microsoft.com/office/drawing/2014/main" xmlns="" id="{A141B4FB-5E90-435F-8038-D495C1C41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970" y="1032399"/>
            <a:ext cx="6390936" cy="4793202"/>
          </a:xfrm>
          <a:prstGeom prst="rect">
            <a:avLst/>
          </a:prstGeom>
        </p:spPr>
      </p:pic>
      <p:pic>
        <p:nvPicPr>
          <p:cNvPr id="4" name="Image 3" descr="iode">
            <a:extLst>
              <a:ext uri="{FF2B5EF4-FFF2-40B4-BE49-F238E27FC236}">
                <a16:creationId xmlns:a16="http://schemas.microsoft.com/office/drawing/2014/main" xmlns="" id="{828697C4-B145-445D-AD24-C632A8153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0831" y="1289204"/>
            <a:ext cx="5706122" cy="42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élium">
            <a:extLst>
              <a:ext uri="{FF2B5EF4-FFF2-40B4-BE49-F238E27FC236}">
                <a16:creationId xmlns:a16="http://schemas.microsoft.com/office/drawing/2014/main" xmlns="" id="{82C57908-59F3-455B-B076-255790A99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75" y="1104992"/>
            <a:ext cx="5768266" cy="4326200"/>
          </a:xfrm>
          <a:prstGeom prst="rect">
            <a:avLst/>
          </a:prstGeom>
        </p:spPr>
      </p:pic>
      <p:pic>
        <p:nvPicPr>
          <p:cNvPr id="4" name="Image 3" descr="néon">
            <a:extLst>
              <a:ext uri="{FF2B5EF4-FFF2-40B4-BE49-F238E27FC236}">
                <a16:creationId xmlns:a16="http://schemas.microsoft.com/office/drawing/2014/main" xmlns="" id="{FB9A0DDF-049D-43C6-BE6B-E0885EF02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3270" y="915761"/>
            <a:ext cx="5984531" cy="44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rgon">
            <a:extLst>
              <a:ext uri="{FF2B5EF4-FFF2-40B4-BE49-F238E27FC236}">
                <a16:creationId xmlns:a16="http://schemas.microsoft.com/office/drawing/2014/main" xmlns="" id="{38E80224-5C0B-4C14-AD52-9C3E91B5C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7063" y="1195988"/>
            <a:ext cx="5954697" cy="44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lassification Mendeleïev">
            <a:extLst>
              <a:ext uri="{FF2B5EF4-FFF2-40B4-BE49-F238E27FC236}">
                <a16:creationId xmlns:a16="http://schemas.microsoft.com/office/drawing/2014/main" xmlns="" id="{90223422-51FA-45A8-9DE2-BC2130DBE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lassification actuelle">
            <a:extLst>
              <a:ext uri="{FF2B5EF4-FFF2-40B4-BE49-F238E27FC236}">
                <a16:creationId xmlns:a16="http://schemas.microsoft.com/office/drawing/2014/main" xmlns="" id="{71716EC6-A4D3-40E5-86F6-2C7B36065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56342" cy="65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lassification dans la classe">
            <a:extLst>
              <a:ext uri="{FF2B5EF4-FFF2-40B4-BE49-F238E27FC236}">
                <a16:creationId xmlns:a16="http://schemas.microsoft.com/office/drawing/2014/main" xmlns="" id="{96EB1530-6248-4BCF-93E1-5D1A318F9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7" y="292963"/>
            <a:ext cx="8581748" cy="64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8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ydrogène">
            <a:extLst>
              <a:ext uri="{FF2B5EF4-FFF2-40B4-BE49-F238E27FC236}">
                <a16:creationId xmlns:a16="http://schemas.microsoft.com/office/drawing/2014/main" xmlns="" id="{B58E2B84-C825-4D34-9F88-C8835C6A7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9004" y="1089456"/>
            <a:ext cx="6238783" cy="46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calins_1">
            <a:extLst>
              <a:ext uri="{FF2B5EF4-FFF2-40B4-BE49-F238E27FC236}">
                <a16:creationId xmlns:a16="http://schemas.microsoft.com/office/drawing/2014/main" xmlns="" id="{5CBF089D-653C-46BA-94FE-702D3FB1D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311" y="916989"/>
            <a:ext cx="6698695" cy="5024021"/>
          </a:xfrm>
          <a:prstGeom prst="rect">
            <a:avLst/>
          </a:prstGeom>
        </p:spPr>
      </p:pic>
      <p:pic>
        <p:nvPicPr>
          <p:cNvPr id="4" name="Image 3" descr="alcalins_2">
            <a:extLst>
              <a:ext uri="{FF2B5EF4-FFF2-40B4-BE49-F238E27FC236}">
                <a16:creationId xmlns:a16="http://schemas.microsoft.com/office/drawing/2014/main" xmlns="" id="{E8C7EC65-CB6F-468A-AD70-CE81F4520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7281" y="875681"/>
            <a:ext cx="6549748" cy="49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ithium">
            <a:extLst>
              <a:ext uri="{FF2B5EF4-FFF2-40B4-BE49-F238E27FC236}">
                <a16:creationId xmlns:a16="http://schemas.microsoft.com/office/drawing/2014/main" xmlns="" id="{DBD06D41-5377-4EDE-8C54-BA5B8E41F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686" y="1412244"/>
            <a:ext cx="5758280" cy="4318710"/>
          </a:xfrm>
          <a:prstGeom prst="rect">
            <a:avLst/>
          </a:prstGeom>
        </p:spPr>
      </p:pic>
      <p:pic>
        <p:nvPicPr>
          <p:cNvPr id="5" name="Image 4" descr="sodium">
            <a:extLst>
              <a:ext uri="{FF2B5EF4-FFF2-40B4-BE49-F238E27FC236}">
                <a16:creationId xmlns:a16="http://schemas.microsoft.com/office/drawing/2014/main" xmlns="" id="{97883859-8CF5-44B0-8B53-A94D4844B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653" y="1412243"/>
            <a:ext cx="5758278" cy="43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tassium">
            <a:extLst>
              <a:ext uri="{FF2B5EF4-FFF2-40B4-BE49-F238E27FC236}">
                <a16:creationId xmlns:a16="http://schemas.microsoft.com/office/drawing/2014/main" xmlns="" id="{DB2FDACF-819F-4711-BEDF-3AA0E1A49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19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Personnalisé</PresentationFormat>
  <Paragraphs>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Affiches de la classe de 2nde 5 Lycée Bellevue Le Mans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de la classe de 2nde 5 Lycée Bellevue Le Mans</dc:title>
  <dc:creator>Amélie Jauvinien</dc:creator>
  <cp:lastModifiedBy>prov-adj</cp:lastModifiedBy>
  <cp:revision>1</cp:revision>
  <dcterms:created xsi:type="dcterms:W3CDTF">2019-03-07T17:37:08Z</dcterms:created>
  <dcterms:modified xsi:type="dcterms:W3CDTF">2019-03-11T10:11:41Z</dcterms:modified>
</cp:coreProperties>
</file>